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69" r:id="rId3"/>
    <p:sldId id="270" r:id="rId4"/>
    <p:sldId id="271" r:id="rId5"/>
    <p:sldId id="272" r:id="rId6"/>
    <p:sldId id="282" r:id="rId7"/>
    <p:sldId id="283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58" autoAdjust="0"/>
    <p:restoredTop sz="94660"/>
  </p:normalViewPr>
  <p:slideViewPr>
    <p:cSldViewPr snapToGrid="0">
      <p:cViewPr varScale="1">
        <p:scale>
          <a:sx n="93" d="100"/>
          <a:sy n="93" d="100"/>
        </p:scale>
        <p:origin x="9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C6E79-AC02-4BEF-A378-601D5AA7EA14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F5A59-9E9F-4CB9-B3D1-E91027224D6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105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86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339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0083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812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86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330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3998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995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070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70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0501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38AC1-A285-42C5-A246-EECBFD03F00F}" type="datetimeFigureOut">
              <a:rPr kumimoji="1" lang="ja-JP" altLang="en-US" smtClean="0"/>
              <a:t>2018/11/12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6F171-5CC2-49FB-A2E5-DDBDCD679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867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76.png"/><Relationship Id="rId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52" y="982438"/>
            <a:ext cx="1450486" cy="160836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065" y="929429"/>
            <a:ext cx="1433811" cy="160836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823" y="929429"/>
            <a:ext cx="1647715" cy="160351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571" y="3081130"/>
            <a:ext cx="1364767" cy="144671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9745" y="3029896"/>
            <a:ext cx="1472761" cy="151074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9583" y="881684"/>
            <a:ext cx="1930262" cy="165125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5110" y="3029896"/>
            <a:ext cx="1537766" cy="1497944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9375" y="3029896"/>
            <a:ext cx="1599243" cy="151074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6992" y="2452263"/>
            <a:ext cx="1843235" cy="199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吹き出し 3"/>
          <p:cNvSpPr/>
          <p:nvPr/>
        </p:nvSpPr>
        <p:spPr>
          <a:xfrm>
            <a:off x="1341781" y="390937"/>
            <a:ext cx="1871871" cy="1782419"/>
          </a:xfrm>
          <a:prstGeom prst="wedgeRoundRectCallout">
            <a:avLst>
              <a:gd name="adj1" fmla="val -62291"/>
              <a:gd name="adj2" fmla="val 7612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雲形吹き出し 4"/>
          <p:cNvSpPr/>
          <p:nvPr/>
        </p:nvSpPr>
        <p:spPr>
          <a:xfrm>
            <a:off x="5420139" y="437321"/>
            <a:ext cx="2014330" cy="1736035"/>
          </a:xfrm>
          <a:prstGeom prst="cloudCallout">
            <a:avLst>
              <a:gd name="adj1" fmla="val -65080"/>
              <a:gd name="adj2" fmla="val 7224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円形吹き出し 5"/>
          <p:cNvSpPr/>
          <p:nvPr/>
        </p:nvSpPr>
        <p:spPr>
          <a:xfrm>
            <a:off x="1192695" y="2941983"/>
            <a:ext cx="2312506" cy="1510747"/>
          </a:xfrm>
          <a:prstGeom prst="wedgeEllipseCallout">
            <a:avLst>
              <a:gd name="adj1" fmla="val -55838"/>
              <a:gd name="adj2" fmla="val 5433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爆発 1 6"/>
          <p:cNvSpPr/>
          <p:nvPr/>
        </p:nvSpPr>
        <p:spPr>
          <a:xfrm>
            <a:off x="5158408" y="3067879"/>
            <a:ext cx="2537792" cy="1590260"/>
          </a:xfrm>
          <a:prstGeom prst="irregularSeal1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596347" y="5320748"/>
            <a:ext cx="3624469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2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09" y="788504"/>
            <a:ext cx="1109369" cy="11943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025" y="788504"/>
            <a:ext cx="1272085" cy="149749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965" y="934431"/>
            <a:ext cx="1124628" cy="120563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4185" y="845654"/>
            <a:ext cx="1331487" cy="129441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402" y="2729948"/>
            <a:ext cx="1035659" cy="159743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5116" y="2882899"/>
            <a:ext cx="1200637" cy="144448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4677" y="2952884"/>
            <a:ext cx="1440721" cy="137450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51283" y="2952884"/>
            <a:ext cx="1468646" cy="137450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0563" y="4641780"/>
            <a:ext cx="1034498" cy="186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5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04" y="543104"/>
            <a:ext cx="1295563" cy="132915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418" y="496955"/>
            <a:ext cx="1201911" cy="137530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446" y="543104"/>
            <a:ext cx="1226240" cy="137752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4356" y="687457"/>
            <a:ext cx="1303561" cy="140638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4356" y="2486648"/>
            <a:ext cx="1356515" cy="140638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6123" y="2586715"/>
            <a:ext cx="1221760" cy="1463095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073" y="2504040"/>
            <a:ext cx="1375553" cy="182279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9694" y="4681550"/>
            <a:ext cx="1445180" cy="157907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1347" y="2496793"/>
            <a:ext cx="1382313" cy="139624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8073" y="4763328"/>
            <a:ext cx="1283233" cy="141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990" y="418271"/>
            <a:ext cx="1585706" cy="154098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206" y="305523"/>
            <a:ext cx="1701455" cy="177241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68" y="2210214"/>
            <a:ext cx="1527584" cy="170580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5686" y="2287864"/>
            <a:ext cx="1632626" cy="162815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548" y="2315563"/>
            <a:ext cx="1527584" cy="1572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7093" y="4228895"/>
            <a:ext cx="1558742" cy="1572754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6800" y="4218421"/>
            <a:ext cx="1515096" cy="158322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751" y="4189345"/>
            <a:ext cx="1677860" cy="1948899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4990" y="2210214"/>
            <a:ext cx="1518508" cy="181617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733" y="302673"/>
            <a:ext cx="1665454" cy="177526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6553024" y="4189345"/>
            <a:ext cx="1517550" cy="1635800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15835" y="315932"/>
            <a:ext cx="1572297" cy="169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0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13" y="226218"/>
            <a:ext cx="1337434" cy="181565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890" y="4680530"/>
            <a:ext cx="1550440" cy="171178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7095" y="139227"/>
            <a:ext cx="1595023" cy="198963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3890" y="226218"/>
            <a:ext cx="1404081" cy="200770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4637" y="298795"/>
            <a:ext cx="2085958" cy="193512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7843" y="4680530"/>
            <a:ext cx="1503583" cy="164825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400" y="2291799"/>
            <a:ext cx="1501258" cy="1842880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07095" y="2347523"/>
            <a:ext cx="1661289" cy="1926304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05050" y="2233922"/>
            <a:ext cx="1775925" cy="215520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46360" y="2475842"/>
            <a:ext cx="1854235" cy="175160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080" y="4558748"/>
            <a:ext cx="1633897" cy="1769165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39204" y="4680530"/>
            <a:ext cx="1486314" cy="15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147" y="141956"/>
            <a:ext cx="1523810" cy="257142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1613" y="141956"/>
            <a:ext cx="1733333" cy="257142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7502" y="343954"/>
            <a:ext cx="1476190" cy="253333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83" y="3393711"/>
            <a:ext cx="1466159" cy="270890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272" y="3334191"/>
            <a:ext cx="1817222" cy="276842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5662" y="3093613"/>
            <a:ext cx="1812503" cy="292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8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07" y="365032"/>
            <a:ext cx="2676939" cy="162479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043" y="365032"/>
            <a:ext cx="2763077" cy="168789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8156" y="365032"/>
            <a:ext cx="2637182" cy="1804261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37" y="2358219"/>
            <a:ext cx="2821709" cy="180959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4505" y="2411896"/>
            <a:ext cx="2811615" cy="175591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5252" y="2455356"/>
            <a:ext cx="2690086" cy="17124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20" y="4591878"/>
            <a:ext cx="2676939" cy="173285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8156" y="4591878"/>
            <a:ext cx="2530399" cy="1818998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3043" y="4686627"/>
            <a:ext cx="2419423" cy="163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2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13" y="543340"/>
            <a:ext cx="1119036" cy="185530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429" y="543340"/>
            <a:ext cx="1278958" cy="172940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122" y="543341"/>
            <a:ext cx="1192694" cy="185530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6521" y="543340"/>
            <a:ext cx="1541305" cy="173166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9789" y="543340"/>
            <a:ext cx="1487072" cy="164990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113" y="2958549"/>
            <a:ext cx="1592929" cy="158694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02910" y="2924583"/>
            <a:ext cx="1580444" cy="164326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8748" y="2924583"/>
            <a:ext cx="1630602" cy="169075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59876" y="2958549"/>
            <a:ext cx="1571522" cy="1724394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084" y="4762545"/>
            <a:ext cx="1238455" cy="191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1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16" y="491705"/>
            <a:ext cx="2453070" cy="4710606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t="904"/>
          <a:stretch/>
        </p:blipFill>
        <p:spPr>
          <a:xfrm>
            <a:off x="2857589" y="512923"/>
            <a:ext cx="3024837" cy="333445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7419" y="491705"/>
            <a:ext cx="2481639" cy="335567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299" y="4010971"/>
            <a:ext cx="2335198" cy="256235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1811" y="4010971"/>
            <a:ext cx="1572853" cy="260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83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9861</TotalTime>
  <Words>0</Words>
  <Application>Microsoft Office PowerPoint</Application>
  <PresentationFormat>画面に合わせる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石原 一彦</dc:creator>
  <cp:lastModifiedBy>Crestec</cp:lastModifiedBy>
  <cp:revision>63</cp:revision>
  <dcterms:created xsi:type="dcterms:W3CDTF">2018-09-23T00:39:25Z</dcterms:created>
  <dcterms:modified xsi:type="dcterms:W3CDTF">2018-11-12T08:12:25Z</dcterms:modified>
</cp:coreProperties>
</file>